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>
                <a:latin typeface="Bahnschrift" panose="020B0502040204020203" pitchFamily="34" charset="0"/>
                <a:cs typeface="Times New Roman" panose="02020603050405020304" pitchFamily="18" charset="0"/>
              </a:rPr>
              <a:t>Птицы прилетели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5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80349" y="412124"/>
            <a:ext cx="4687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318" y="1518420"/>
            <a:ext cx="3820058" cy="3048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70501" y="596790"/>
            <a:ext cx="6194739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самой страсти цепь привычки</a:t>
            </a:r>
          </a:p>
          <a:p>
            <a:r>
              <a:rPr lang="ru-RU" sz="2000" dirty="0"/>
              <a:t>Я с трудом ношу —</a:t>
            </a:r>
          </a:p>
          <a:p>
            <a:r>
              <a:rPr lang="ru-RU" sz="2000" dirty="0"/>
              <a:t>И на крылья вольной птички</a:t>
            </a:r>
          </a:p>
          <a:p>
            <a:r>
              <a:rPr lang="ru-RU" sz="2000" dirty="0"/>
              <a:t>С завистью гляжу.</a:t>
            </a:r>
          </a:p>
          <a:p>
            <a:r>
              <a:rPr lang="ru-RU" sz="2000" dirty="0"/>
              <a:t>Сколько воздуха, простора,</a:t>
            </a:r>
          </a:p>
          <a:p>
            <a:r>
              <a:rPr lang="ru-RU" sz="2000" dirty="0"/>
              <a:t>Недоступного для взора,</a:t>
            </a:r>
          </a:p>
          <a:p>
            <a:r>
              <a:rPr lang="ru-RU" sz="2000" dirty="0"/>
              <a:t>Свод небес открыл!</a:t>
            </a:r>
          </a:p>
          <a:p>
            <a:r>
              <a:rPr lang="ru-RU" sz="2000" dirty="0"/>
              <a:t>Я летал бы скоро-скоро,</a:t>
            </a:r>
          </a:p>
          <a:p>
            <a:r>
              <a:rPr lang="ru-RU" sz="2000" dirty="0"/>
              <a:t>Если б птичкой был!</a:t>
            </a:r>
          </a:p>
          <a:p>
            <a:endParaRPr lang="ru-RU" sz="2000" dirty="0"/>
          </a:p>
          <a:p>
            <a:r>
              <a:rPr lang="ru-RU" sz="2000" dirty="0"/>
              <a:t>Завещала б Филомела</a:t>
            </a:r>
          </a:p>
          <a:p>
            <a:r>
              <a:rPr lang="ru-RU" sz="2000" dirty="0"/>
              <a:t>Тайну звуков мне;</a:t>
            </a:r>
          </a:p>
          <a:p>
            <a:r>
              <a:rPr lang="ru-RU" sz="2000" dirty="0"/>
              <a:t>Птичка б весело запела</a:t>
            </a:r>
          </a:p>
          <a:p>
            <a:r>
              <a:rPr lang="ru-RU" sz="2000" dirty="0"/>
              <a:t>В дикой стороне,</a:t>
            </a:r>
          </a:p>
          <a:p>
            <a:r>
              <a:rPr lang="ru-RU" sz="2000" dirty="0"/>
              <a:t>Где пустынник, в чаще бора,</a:t>
            </a:r>
          </a:p>
          <a:p>
            <a:r>
              <a:rPr lang="ru-RU" sz="2000" dirty="0"/>
              <a:t>Не спуская с неба взора,</a:t>
            </a:r>
          </a:p>
          <a:p>
            <a:r>
              <a:rPr lang="ru-RU" sz="2000" dirty="0"/>
              <a:t>Братьев не забыл…</a:t>
            </a:r>
          </a:p>
          <a:p>
            <a:r>
              <a:rPr lang="ru-RU" sz="2000" dirty="0"/>
              <a:t>Я летал бы скоро-скоро,</a:t>
            </a:r>
          </a:p>
          <a:p>
            <a:r>
              <a:rPr lang="ru-RU" sz="2000" dirty="0"/>
              <a:t>Если б птичкой был!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15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2885" y="811369"/>
            <a:ext cx="46879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Весной все оживает, птицы радуются теплу и солнечным лучам, повсюду слышны трели, песни, чириканья, мелодичный свист. </a:t>
            </a:r>
            <a:endParaRPr lang="ru-RU" sz="2000" dirty="0" smtClean="0"/>
          </a:p>
          <a:p>
            <a:r>
              <a:rPr lang="ru-RU" sz="2000" dirty="0" smtClean="0"/>
              <a:t>Вот </a:t>
            </a:r>
            <a:r>
              <a:rPr lang="ru-RU" sz="2000" dirty="0"/>
              <a:t>возвращаются с теплых краев перелетные птицы - грач, жаворонок, скворец, зяблик, ласточка... Они весной строят гнёзда и откладывают в них яйца. Некоторые птицы уже в конце весны успевают вывести птенцов.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059" y="811369"/>
            <a:ext cx="5391959" cy="414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1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03920" y="174690"/>
            <a:ext cx="47612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/>
              <a:t>Перелетные птицы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611" y="1115144"/>
            <a:ext cx="3034268" cy="227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935" y="1011011"/>
            <a:ext cx="3473475" cy="23761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264" y="2139967"/>
            <a:ext cx="3008976" cy="20843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661" y="3948306"/>
            <a:ext cx="3093217" cy="26762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6308" y="4073069"/>
            <a:ext cx="3640102" cy="24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0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3149" y="1092737"/>
            <a:ext cx="7010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грач                – грачонок   –       грачата</a:t>
            </a:r>
          </a:p>
          <a:p>
            <a:endParaRPr lang="ru-RU" dirty="0"/>
          </a:p>
          <a:p>
            <a:r>
              <a:rPr lang="ru-RU" dirty="0"/>
              <a:t>аист               - аистёнок -         аистята</a:t>
            </a:r>
          </a:p>
          <a:p>
            <a:endParaRPr lang="ru-RU" dirty="0"/>
          </a:p>
          <a:p>
            <a:r>
              <a:rPr lang="ru-RU" dirty="0"/>
              <a:t>стриж           -                   -         </a:t>
            </a:r>
            <a:r>
              <a:rPr lang="ru-RU" dirty="0" smtClean="0"/>
              <a:t>………</a:t>
            </a:r>
            <a:endParaRPr lang="ru-RU" dirty="0"/>
          </a:p>
          <a:p>
            <a:endParaRPr lang="ru-RU" dirty="0"/>
          </a:p>
          <a:p>
            <a:r>
              <a:rPr lang="ru-RU" dirty="0"/>
              <a:t>журавль         - </a:t>
            </a:r>
            <a:r>
              <a:rPr lang="ru-RU" dirty="0" smtClean="0"/>
              <a:t>……………...</a:t>
            </a:r>
            <a:r>
              <a:rPr lang="ru-RU" dirty="0" smtClean="0"/>
              <a:t>-         </a:t>
            </a:r>
            <a:r>
              <a:rPr lang="ru-RU" dirty="0"/>
              <a:t>журавлята</a:t>
            </a:r>
          </a:p>
          <a:p>
            <a:endParaRPr lang="ru-RU" dirty="0"/>
          </a:p>
          <a:p>
            <a:r>
              <a:rPr lang="ru-RU" dirty="0"/>
              <a:t>кукушка          - кукушонок -         кукушата</a:t>
            </a:r>
          </a:p>
          <a:p>
            <a:endParaRPr lang="ru-RU" dirty="0"/>
          </a:p>
          <a:p>
            <a:r>
              <a:rPr lang="ru-RU" dirty="0"/>
              <a:t>лебедь            -    </a:t>
            </a:r>
            <a:r>
              <a:rPr lang="ru-RU" dirty="0" smtClean="0"/>
              <a:t>………..     </a:t>
            </a:r>
            <a:r>
              <a:rPr lang="ru-RU" dirty="0"/>
              <a:t>-         лебедята</a:t>
            </a:r>
          </a:p>
          <a:p>
            <a:endParaRPr lang="ru-RU" dirty="0"/>
          </a:p>
          <a:p>
            <a:r>
              <a:rPr lang="ru-RU" dirty="0"/>
              <a:t>скворец           - скворчонок -         скворчата</a:t>
            </a:r>
          </a:p>
          <a:p>
            <a:endParaRPr lang="ru-RU" dirty="0"/>
          </a:p>
          <a:p>
            <a:r>
              <a:rPr lang="ru-RU" dirty="0"/>
              <a:t>утка               — утенок      -         утята</a:t>
            </a:r>
          </a:p>
          <a:p>
            <a:endParaRPr lang="ru-RU" dirty="0"/>
          </a:p>
          <a:p>
            <a:r>
              <a:rPr lang="ru-RU" dirty="0"/>
              <a:t>гусь                 - гусёнок      -         гусята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63662" y="320831"/>
            <a:ext cx="573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Назови детёныша птицы</a:t>
            </a:r>
          </a:p>
        </p:txBody>
      </p:sp>
    </p:spTree>
    <p:extLst>
      <p:ext uri="{BB962C8B-B14F-4D97-AF65-F5344CB8AC3E}">
        <p14:creationId xmlns:p14="http://schemas.microsoft.com/office/powerpoint/2010/main" val="346510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4" y="153494"/>
            <a:ext cx="3579672" cy="23844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980" y="153494"/>
            <a:ext cx="3270579" cy="2451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600" y="3253338"/>
            <a:ext cx="3833796" cy="2513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1724" y="3074961"/>
            <a:ext cx="3066955" cy="287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1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84" y="1636620"/>
            <a:ext cx="9602032" cy="35847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07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467"/>
            <a:ext cx="12192000" cy="6894467"/>
          </a:xfrm>
        </p:spPr>
      </p:pic>
    </p:spTree>
    <p:extLst>
      <p:ext uri="{BB962C8B-B14F-4D97-AF65-F5344CB8AC3E}">
        <p14:creationId xmlns:p14="http://schemas.microsoft.com/office/powerpoint/2010/main" val="255338978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44</TotalTime>
  <Words>194</Words>
  <Application>Microsoft Office PowerPoint</Application>
  <PresentationFormat>Широкоэкранный</PresentationFormat>
  <Paragraphs>41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Bahnschrift</vt:lpstr>
      <vt:lpstr>Franklin Gothic Book</vt:lpstr>
      <vt:lpstr>Times New Roman</vt:lpstr>
      <vt:lpstr>Crop</vt:lpstr>
      <vt:lpstr>Птицы прилетели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«Птицы прилетели»</dc:title>
  <dc:creator>И103-2</dc:creator>
  <cp:lastModifiedBy>Acer</cp:lastModifiedBy>
  <cp:revision>5</cp:revision>
  <dcterms:created xsi:type="dcterms:W3CDTF">2022-05-17T05:45:42Z</dcterms:created>
  <dcterms:modified xsi:type="dcterms:W3CDTF">2022-06-08T16:46:30Z</dcterms:modified>
</cp:coreProperties>
</file>